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1" autoAdjust="0"/>
    <p:restoredTop sz="94660"/>
  </p:normalViewPr>
  <p:slideViewPr>
    <p:cSldViewPr snapToGrid="0">
      <p:cViewPr varScale="1">
        <p:scale>
          <a:sx n="37" d="100"/>
          <a:sy n="37" d="100"/>
        </p:scale>
        <p:origin x="7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4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1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5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0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0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4A15-DD28-4505-9AD9-C21745AC846C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63C9-79B6-4084-9D29-738A18FCA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128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71218"/>
            <a:ext cx="1270161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ПРОЕКТНАЯ ДЕЯТЕЛЬНОСТЬ ПО ФОРМИРОВАНИЮ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ЭЛЕМЕНТАРНЫХ НОРМ И ПРАВИЛ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ЗДОРОВОГО ОБРАЗА ЖИЗНИ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 «Изумрудный город»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(подготовительная к школе группа)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600" y="502031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МАДОУ ЦРР Д/С №31</a:t>
            </a:r>
          </a:p>
          <a:p>
            <a:r>
              <a:rPr lang="ru-RU" sz="2400" dirty="0" smtClean="0"/>
              <a:t>ВОСПИТАТЕЛЬ ДЕНИСЮК  С. В.</a:t>
            </a:r>
          </a:p>
          <a:p>
            <a:r>
              <a:rPr lang="ru-RU" sz="2400" dirty="0" smtClean="0"/>
              <a:t>Г. Калининград 2017г.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59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210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25" y="3429000"/>
            <a:ext cx="5529096" cy="41468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84276" y="1401881"/>
            <a:ext cx="7438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Подвижная игра «Сортируем мусор»</a:t>
            </a:r>
          </a:p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Подвижная игра «Тучи – облака»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365" y="-128811"/>
            <a:ext cx="110032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ОО «Физическое развитие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Игровая, двигательная деятельность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1" y="2462852"/>
            <a:ext cx="2906613" cy="5167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5" y="2826874"/>
            <a:ext cx="5869577" cy="33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6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73" y="4271846"/>
            <a:ext cx="4096464" cy="30723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633" y="1379827"/>
            <a:ext cx="12191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Беседа по презентации «Факторы, загрязняющие</a:t>
            </a:r>
          </a:p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кружающую среду»,</a:t>
            </a:r>
          </a:p>
          <a:p>
            <a:pPr marL="571500" indent="-571500">
              <a:buFontTx/>
              <a:buChar char="-"/>
            </a:pP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лэп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-буком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«Вода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воздух нужны всем», </a:t>
            </a:r>
          </a:p>
          <a:p>
            <a:pPr marL="571500" indent="-571500">
              <a:buFontTx/>
              <a:buChar char="-"/>
            </a:pP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Чтение сказки «Родничок», беседа, постановка </a:t>
            </a:r>
          </a:p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роблемных вопросов и ответы на них.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4495" y="-117004"/>
            <a:ext cx="737926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ОО «Речевое развитие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Коммуникативная деятельность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" y="4264717"/>
            <a:ext cx="5628494" cy="3166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91" y="4317749"/>
            <a:ext cx="1773883" cy="31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9"/>
            <a:ext cx="12192000" cy="7210697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596607"/>
            <a:ext cx="108897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-наблюдение и экспериментальная деятельность</a:t>
            </a:r>
          </a:p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«Мусор живет долго», «Дышим носом, дышим ртом»,</a:t>
            </a:r>
          </a:p>
          <a:p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«Воздух нужен всем».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69" y="4291930"/>
            <a:ext cx="5596709" cy="3148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3280513"/>
            <a:ext cx="6360099" cy="3577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8709" y="270495"/>
            <a:ext cx="999017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ОО «Познавательное развитие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Познавательно-исследовательская деятельность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7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34"/>
            <a:ext cx="12192000" cy="73742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366010"/>
            <a:ext cx="7985759" cy="4491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6194" cy="39972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4267323"/>
            <a:ext cx="257182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«Дышим носом, дышим ртом»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3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1211"/>
            <a:ext cx="6990080" cy="3931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27" y="228600"/>
            <a:ext cx="38576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128" y="811126"/>
            <a:ext cx="7365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Наблюдение «Здоровые и больные</a:t>
            </a:r>
          </a:p>
          <a:p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</a:t>
            </a: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источки растения»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5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373031"/>
          </a:xfrm>
        </p:spPr>
      </p:pic>
      <p:sp>
        <p:nvSpPr>
          <p:cNvPr id="6" name="Прямоугольник 5"/>
          <p:cNvSpPr/>
          <p:nvPr/>
        </p:nvSpPr>
        <p:spPr>
          <a:xfrm>
            <a:off x="522514" y="365125"/>
            <a:ext cx="118610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ОО «Художественно-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стетическое развитие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Изобразительная деятельность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3496032"/>
            <a:ext cx="5736046" cy="3226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5" y="3496032"/>
            <a:ext cx="5556073" cy="31252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48457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Рисование «Изумрудный город», </a:t>
            </a:r>
          </a:p>
        </p:txBody>
      </p:sp>
    </p:spTree>
    <p:extLst>
      <p:ext uri="{BB962C8B-B14F-4D97-AF65-F5344CB8AC3E}">
        <p14:creationId xmlns:p14="http://schemas.microsoft.com/office/powerpoint/2010/main" val="9596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39"/>
            <a:ext cx="12192000" cy="7295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6" y="938622"/>
            <a:ext cx="3785324" cy="2129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3526970"/>
            <a:ext cx="5921831" cy="3331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8" y="3526970"/>
            <a:ext cx="5921831" cy="33310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98985" y="624952"/>
            <a:ext cx="7260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Лепка «Вторая жизнь предметов из пластика, бумаги и стекла»,</a:t>
            </a:r>
          </a:p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Оригами «Цветочная клумба»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0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87"/>
            <a:ext cx="12192000" cy="7380713"/>
          </a:xfrm>
        </p:spPr>
      </p:pic>
      <p:sp>
        <p:nvSpPr>
          <p:cNvPr id="5" name="Прямоугольник 4"/>
          <p:cNvSpPr/>
          <p:nvPr/>
        </p:nvSpPr>
        <p:spPr>
          <a:xfrm>
            <a:off x="3317585" y="566241"/>
            <a:ext cx="6549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с родителями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7585" y="1359296"/>
            <a:ext cx="859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Создание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лэп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-бука «Изумрудный город»,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Размещение информации для родителей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60" y="3553796"/>
            <a:ext cx="5874140" cy="3304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838"/>
            <a:ext cx="6098912" cy="34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41326"/>
          </a:xfrm>
        </p:spPr>
      </p:pic>
      <p:sp>
        <p:nvSpPr>
          <p:cNvPr id="5" name="Прямоугольник 4"/>
          <p:cNvSpPr/>
          <p:nvPr/>
        </p:nvSpPr>
        <p:spPr>
          <a:xfrm>
            <a:off x="878550" y="365125"/>
            <a:ext cx="1001690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Заключительный этап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Проведение НОД, подведение итогов проектной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деятельности.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12" y="4180115"/>
            <a:ext cx="3849188" cy="2886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79" y="2821577"/>
            <a:ext cx="4617600" cy="346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8" y="3748108"/>
            <a:ext cx="4425197" cy="33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337636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2282650"/>
            <a:ext cx="1090901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ЦЕЛЬ: формировать у детей представления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о здоровом образе жизни, овладению его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лементарными нормами и правилами в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роцессе проектной деятельности.</a:t>
            </a: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5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5024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33089"/>
            <a:ext cx="12192000" cy="670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</a:p>
          <a:p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развивающие (развивать у детей представление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 значении чистого воздуха и воды для здоровья);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-обучающие (формировать у детей навыки экологического поведения в городе, формировать представление о факторах, негативно влияющих на окружающую среду и, как следствие, на здоровье людей);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воспитывающие (воспитывать бережное отношение к окружающей среде, бережное отношение к своему здоровью и здоровью окружающих).</a:t>
            </a: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6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5024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4028" y="365125"/>
            <a:ext cx="12117938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МЕТОДЫ И ПРИЕМЫ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Наглядный: просмотр презентаций «Круговорот воды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природе», «Вода не откуда не берется и никуда не исчезает», «Изумрудный город», видеоролика «Чисто там, где не мусорят», рассматривание фотографий с изображением ученых (одежда, необходимые для работы предметы и оборудование).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Словесный: беседы «Роль чистого воздуха и воды  в жизни человека», «Факторы, негативно влияющие на окружающую среду», «Для чего нужно перерабатывать мусор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?»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9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0069"/>
          </a:xfrm>
        </p:spPr>
      </p:pic>
      <p:sp>
        <p:nvSpPr>
          <p:cNvPr id="5" name="Прямоугольник 4"/>
          <p:cNvSpPr/>
          <p:nvPr/>
        </p:nvSpPr>
        <p:spPr>
          <a:xfrm>
            <a:off x="-7100" y="566241"/>
            <a:ext cx="1178822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Практический: настольная игра «Изумрудный город», 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Дидактические игры «Поступки людей и их результаты», 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«Сортируем мусор», «Вторая жизнь пластмассы, бумаги,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текла», «Деревья и их листья», «Узнай местность» 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(фотографии с изображением озер и рек Калининграда),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МПИ «Ветер дует нам в лицо», «Будем мусор собирать», 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ПИ «Облака и тучи», экспериментальная деятельность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«Воздух нужен всем», «Мусор живет долго», «Дышим 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носом, дышим ртом», «Больные и здоровые листья 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Растений»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6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89073"/>
          </a:xfrm>
        </p:spPr>
      </p:pic>
      <p:sp>
        <p:nvSpPr>
          <p:cNvPr id="5" name="Прямоугольник 4"/>
          <p:cNvSpPr/>
          <p:nvPr/>
        </p:nvSpPr>
        <p:spPr>
          <a:xfrm>
            <a:off x="1161063" y="722995"/>
            <a:ext cx="10847137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Практическая значимость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процессе проектной деятельности дети 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ознакомятся со значимостью чистой воды и 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оздуха для сохранения и укрепления здоровья, 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знают о факторах, загрязняющих окружающую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реду.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научатся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экологическому поведению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ля того, чтобы можно было сохранить 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лагоприятную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экологическую обстановку в городе. 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39"/>
            <a:ext cx="12192000" cy="7190935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767358"/>
            <a:ext cx="10813869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ПРОЕКТНОЙ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ДЕЯТЕЛЬНОСТИ: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Подготовительный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-преобразование РППС, поиск наглядного материала, составление презентаций обучающих и поиск социальных роликов по теме в соответствии возрасту детей, планирование НОД и совместной деятельности с детьми, родителями, написание календарного плана по образовательным областям.</a:t>
            </a:r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3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0898"/>
          </a:xfrm>
        </p:spPr>
      </p:pic>
      <p:sp>
        <p:nvSpPr>
          <p:cNvPr id="5" name="Прямоугольник 4"/>
          <p:cNvSpPr/>
          <p:nvPr/>
        </p:nvSpPr>
        <p:spPr>
          <a:xfrm>
            <a:off x="656320" y="1458291"/>
            <a:ext cx="1069748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Основной. Реализация проекта по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бразовательным областям: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-социально-коммуникативное развитие,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ечевое развитие,</a:t>
            </a:r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-познавательное развитие,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--физическое развитие,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-художественно-эстетическое развитие.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5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6823"/>
          </a:xfrm>
        </p:spPr>
      </p:pic>
      <p:sp>
        <p:nvSpPr>
          <p:cNvPr id="5" name="Прямоугольник 4"/>
          <p:cNvSpPr/>
          <p:nvPr/>
        </p:nvSpPr>
        <p:spPr>
          <a:xfrm>
            <a:off x="378121" y="447113"/>
            <a:ext cx="11435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ОО «Социально-коммуникативное развитие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Игровая, коммуникативная деятельность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35" y="4362994"/>
            <a:ext cx="4435564" cy="2495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5" y="1880100"/>
            <a:ext cx="3013157" cy="53567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64762" y="1865258"/>
            <a:ext cx="90092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Д/и «Поступки жителей изумрудного города»</a:t>
            </a:r>
          </a:p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Д/и «Деревья и их листочки»</a:t>
            </a:r>
          </a:p>
          <a:p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Пазлы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разрезные «Деревья-производители»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4362994"/>
            <a:ext cx="4435565" cy="24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613</Words>
  <Application>Microsoft Office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ASUS1</dc:creator>
  <cp:lastModifiedBy>ASUS1</cp:lastModifiedBy>
  <cp:revision>22</cp:revision>
  <dcterms:created xsi:type="dcterms:W3CDTF">2017-11-27T11:19:28Z</dcterms:created>
  <dcterms:modified xsi:type="dcterms:W3CDTF">2017-11-28T11:06:37Z</dcterms:modified>
</cp:coreProperties>
</file>